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0693400" cy="7561263"/>
  <p:notesSz cx="6797675" cy="985678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CBD0"/>
    <a:srgbClr val="92D050"/>
    <a:srgbClr val="CEF7BD"/>
    <a:srgbClr val="D6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85" autoAdjust="0"/>
    <p:restoredTop sz="94660"/>
  </p:normalViewPr>
  <p:slideViewPr>
    <p:cSldViewPr>
      <p:cViewPr>
        <p:scale>
          <a:sx n="87" d="100"/>
          <a:sy n="87" d="100"/>
        </p:scale>
        <p:origin x="-228" y="-90"/>
      </p:cViewPr>
      <p:guideLst>
        <p:guide orient="horz" pos="2382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1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1" y="4284717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83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14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7" cy="71131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640" y="334306"/>
            <a:ext cx="8263250" cy="71131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67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15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1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1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22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640" y="1944576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41782" y="1944576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95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1" y="1692534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1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100" y="1692534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100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02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97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15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3518054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2" y="1582265"/>
            <a:ext cx="3518054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498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32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1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1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1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3D1D-B509-4A13-B9CC-36E990FCD32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2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4" y="7008172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76E5B-D80E-4D7E-9886-FB85A26259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1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 rot="5400000">
            <a:off x="6844186" y="760081"/>
            <a:ext cx="871665" cy="2880320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7190770" y="392441"/>
            <a:ext cx="3660075" cy="424335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 fontScale="47500" lnSpcReduction="20000"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FICHE SANTÉ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" y="0"/>
            <a:ext cx="5346700" cy="7561263"/>
          </a:xfrm>
          <a:prstGeom prst="rect">
            <a:avLst/>
          </a:prstGeom>
          <a:ln>
            <a:noFill/>
          </a:ln>
        </p:spPr>
        <p:txBody>
          <a:bodyPr vert="horz" lIns="104306" tIns="52153" rIns="104306" bIns="52153" rtlCol="0">
            <a:normAutofit/>
          </a:bodyPr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483" indent="-325955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82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7194884" y="408782"/>
            <a:ext cx="3816424" cy="407994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 fontScale="47500" lnSpcReduction="20000"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dirty="0" smtClean="0">
                <a:latin typeface="Arial Narrow" panose="020B0606020202030204" pitchFamily="34" charset="0"/>
              </a:rPr>
              <a:t>FICHE SANTÉ</a:t>
            </a:r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5850756" y="1692399"/>
            <a:ext cx="4543834" cy="5760640"/>
          </a:xfrm>
          <a:prstGeom prst="rect">
            <a:avLst/>
          </a:prstGeom>
        </p:spPr>
        <p:txBody>
          <a:bodyPr vert="horz" lIns="104306" tIns="52153" rIns="104306" bIns="52153" rtlCol="0">
            <a:noAutofit/>
          </a:bodyPr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483" indent="-325955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82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6"/>
              </a:buClr>
              <a:buNone/>
            </a:pPr>
            <a:endParaRPr lang="fr-FR" sz="1600" dirty="0" smtClean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r>
              <a:rPr lang="fr-FR" sz="1600" dirty="0" smtClean="0">
                <a:latin typeface="Arial Narrow" panose="020B0606020202030204" pitchFamily="34" charset="0"/>
              </a:rPr>
              <a:t> COORDONNÉES DE L’ÉTUDIANT </a:t>
            </a: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NOM  : …………………………………………………………………………….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PRÉNOM : ……………………………………………………………………….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CLASSE : …………………..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NÉ(E) LE : .......... / ………. / ………. À ………………………………………</a:t>
            </a:r>
          </a:p>
          <a:p>
            <a:pPr marL="0" indent="0">
              <a:buClr>
                <a:schemeClr val="accent6"/>
              </a:buClr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TÉLÉPHONE PORTABLE : …………………………………………………..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SITUATION FAMILIALE 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PARENTS :         MARIÉS       SÉPARÉS       DIVORCÉS</a:t>
            </a: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>
                <a:latin typeface="Arial Narrow" panose="020B0606020202030204" pitchFamily="34" charset="0"/>
              </a:rPr>
              <a:t> </a:t>
            </a:r>
            <a:r>
              <a:rPr lang="fr-FR" sz="1200" dirty="0" smtClean="0">
                <a:latin typeface="Arial Narrow" panose="020B0606020202030204" pitchFamily="34" charset="0"/>
              </a:rPr>
              <a:t>                           VIE MARITALE         DÉCÉDÉ(E) (</a:t>
            </a:r>
            <a:r>
              <a:rPr lang="fr-FR" sz="1200" i="1" dirty="0" smtClean="0">
                <a:latin typeface="Arial Narrow" panose="020B0606020202030204" pitchFamily="34" charset="0"/>
              </a:rPr>
              <a:t>à préciser</a:t>
            </a:r>
            <a:r>
              <a:rPr lang="fr-FR" sz="1200" dirty="0" smtClean="0">
                <a:latin typeface="Arial Narrow" panose="020B0606020202030204" pitchFamily="34" charset="0"/>
              </a:rPr>
              <a:t>)</a:t>
            </a: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lnSpc>
                <a:spcPts val="1100"/>
              </a:lnSpc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PRÉNOMS ET AGE DES FRÈRES ET SŒURS : </a:t>
            </a: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1- ………………………………………  2- ………………………………………..</a:t>
            </a:r>
          </a:p>
          <a:p>
            <a:pPr marL="0" indent="0">
              <a:buClr>
                <a:schemeClr val="accent6"/>
              </a:buClr>
              <a:buNone/>
            </a:pPr>
            <a:r>
              <a:rPr lang="fr-FR" sz="1200" dirty="0">
                <a:latin typeface="Arial Narrow" panose="020B0606020202030204" pitchFamily="34" charset="0"/>
              </a:rPr>
              <a:t>3</a:t>
            </a:r>
            <a:r>
              <a:rPr lang="fr-FR" sz="1200" dirty="0" smtClean="0">
                <a:latin typeface="Arial Narrow" panose="020B0606020202030204" pitchFamily="34" charset="0"/>
              </a:rPr>
              <a:t>- ………………………………………  4-…………………………………………</a:t>
            </a: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DERNIER ÉTABLISSEMENT SCOLAIRE FRÉQUENTÉ : </a:t>
            </a:r>
          </a:p>
          <a:p>
            <a:pPr marL="0" indent="0"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NOM : ……………………………………………………………………………….</a:t>
            </a:r>
          </a:p>
          <a:p>
            <a:pPr marL="0" indent="0">
              <a:buClr>
                <a:schemeClr val="accent6"/>
              </a:buClr>
              <a:buNone/>
            </a:pPr>
            <a:r>
              <a:rPr lang="fr-FR" sz="1200" dirty="0" smtClean="0">
                <a:latin typeface="Arial Narrow" panose="020B0606020202030204" pitchFamily="34" charset="0"/>
              </a:rPr>
              <a:t>ADRESSE : …………………………………………………………………………</a:t>
            </a:r>
            <a:endParaRPr lang="fr-FR" sz="1200" dirty="0">
              <a:latin typeface="Arial Narrow" panose="020B0606020202030204" pitchFamily="34" charset="0"/>
            </a:endParaRPr>
          </a:p>
          <a:p>
            <a:pPr marL="0" indent="0">
              <a:buClr>
                <a:schemeClr val="accent6"/>
              </a:buClr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pPr marL="521528" lvl="1" indent="0">
              <a:buClr>
                <a:schemeClr val="accent6"/>
              </a:buClr>
              <a:buSzPct val="50000"/>
              <a:buNone/>
            </a:pPr>
            <a:endParaRPr lang="fr-FR" sz="1200" dirty="0" smtClean="0">
              <a:latin typeface="Arial Narrow" panose="020B060602020203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748" y="1"/>
            <a:ext cx="1344160" cy="152466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858868" y="816776"/>
            <a:ext cx="2815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smtClean="0"/>
              <a:t>A remplir uniquement par les nouveaux élèves. Document confidentiel, soumis au secret médical</a:t>
            </a:r>
          </a:p>
          <a:p>
            <a:pPr algn="ctr"/>
            <a:r>
              <a:rPr lang="fr-FR" sz="1000" i="1" dirty="0" smtClean="0"/>
              <a:t> et professionnel à l’usage de l’infirmière et du médecin scolaire. </a:t>
            </a:r>
            <a:endParaRPr lang="fr-FR" sz="1000" i="1" dirty="0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9546998" y="369444"/>
            <a:ext cx="1028700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endParaRPr kumimoji="0" lang="fr-FR" altLang="fr-FR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9546998" y="602664"/>
            <a:ext cx="102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/>
              <a:t>Photo récente à coller</a:t>
            </a:r>
            <a:endParaRPr lang="fr-FR" sz="1200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9396994" y="1"/>
            <a:ext cx="13287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A.S. </a:t>
            </a:r>
            <a:r>
              <a:rPr lang="fr-FR" smtClean="0"/>
              <a:t>25/26</a:t>
            </a:r>
            <a:endParaRPr lang="fr-FR" dirty="0"/>
          </a:p>
        </p:txBody>
      </p:sp>
      <p:sp>
        <p:nvSpPr>
          <p:cNvPr id="33" name="Rectangle à coins arrondis 32"/>
          <p:cNvSpPr/>
          <p:nvPr/>
        </p:nvSpPr>
        <p:spPr>
          <a:xfrm rot="5400000">
            <a:off x="1291283" y="-707062"/>
            <a:ext cx="871665" cy="2880320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98113" y="563821"/>
            <a:ext cx="2751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Arial Narrow" panose="020B0606020202030204" pitchFamily="34" charset="0"/>
              </a:rPr>
              <a:t>INFORMATIONS </a:t>
            </a:r>
            <a:endParaRPr lang="fr-FR" sz="1600" dirty="0"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723243" y="4862492"/>
            <a:ext cx="120024" cy="144016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7490826" y="4862492"/>
            <a:ext cx="120024" cy="144016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7898642" y="5077310"/>
            <a:ext cx="120024" cy="144016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6723243" y="5077310"/>
            <a:ext cx="120024" cy="144016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8296049" y="4862492"/>
            <a:ext cx="120024" cy="144016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526940" y="2210971"/>
            <a:ext cx="4315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smtClean="0">
                <a:latin typeface="Arial Narrow" panose="020B0606020202030204" pitchFamily="34" charset="0"/>
              </a:rPr>
              <a:t>En cas d’urgence, il sera fait appel au SAMU (15). C’est le médecin du SAMU qui décidera des mesures les plus appropriées pour la santé de l’étudiant. </a:t>
            </a:r>
          </a:p>
          <a:p>
            <a:pPr algn="just"/>
            <a:r>
              <a:rPr lang="fr-FR" sz="1400" dirty="0" smtClean="0">
                <a:latin typeface="Arial Narrow" panose="020B0606020202030204" pitchFamily="34" charset="0"/>
              </a:rPr>
              <a:t>La famille sera avertie dans les meilleurs délais.</a:t>
            </a:r>
          </a:p>
          <a:p>
            <a:pPr algn="just"/>
            <a:endParaRPr lang="fr-FR" sz="1400" dirty="0">
              <a:latin typeface="Arial Narrow" panose="020B0606020202030204" pitchFamily="34" charset="0"/>
            </a:endParaRPr>
          </a:p>
          <a:p>
            <a:pPr algn="just"/>
            <a:r>
              <a:rPr lang="fr-FR" sz="1400" dirty="0" smtClean="0">
                <a:latin typeface="Arial Narrow" panose="020B0606020202030204" pitchFamily="34" charset="0"/>
              </a:rPr>
              <a:t>Un étudiant mineur peut entrer à tout moment à l’hôpital, mais il ne peut en sortir qu’accompagner de l’un de ses parents ou de son tuteur légal. </a:t>
            </a:r>
            <a:endParaRPr lang="fr-FR" sz="1400" dirty="0">
              <a:latin typeface="Arial Narrow" panose="020B0606020202030204" pitchFamily="34" charset="0"/>
            </a:endParaRPr>
          </a:p>
        </p:txBody>
      </p:sp>
      <p:sp>
        <p:nvSpPr>
          <p:cNvPr id="42" name="Rectangle à coins arrondis 41"/>
          <p:cNvSpPr/>
          <p:nvPr/>
        </p:nvSpPr>
        <p:spPr>
          <a:xfrm rot="5400000">
            <a:off x="1959121" y="754822"/>
            <a:ext cx="558997" cy="1875153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437161" y="1430789"/>
            <a:ext cx="1503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 Narrow" panose="020B0606020202030204" pitchFamily="34" charset="0"/>
              </a:rPr>
              <a:t>PROTOCOLE EN CAS D’URGENCE</a:t>
            </a:r>
            <a:endParaRPr lang="fr-FR" sz="1400" dirty="0">
              <a:latin typeface="Arial Narrow" panose="020B0606020202030204" pitchFamily="34" charset="0"/>
            </a:endParaRPr>
          </a:p>
        </p:txBody>
      </p:sp>
      <p:sp>
        <p:nvSpPr>
          <p:cNvPr id="44" name="Rectangle à coins arrondis 43"/>
          <p:cNvSpPr/>
          <p:nvPr/>
        </p:nvSpPr>
        <p:spPr>
          <a:xfrm rot="5400000">
            <a:off x="1959121" y="3571667"/>
            <a:ext cx="558997" cy="1875153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321323" y="4280111"/>
            <a:ext cx="1848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 Narrow" panose="020B0606020202030204" pitchFamily="34" charset="0"/>
              </a:rPr>
              <a:t>PRÉVENTION EN CAS DE MALADIE</a:t>
            </a:r>
            <a:endParaRPr lang="fr-FR" sz="1400" dirty="0">
              <a:latin typeface="Arial Narrow" panose="020B060602020203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66180" y="4934500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 Narrow" panose="020B0606020202030204" pitchFamily="34" charset="0"/>
              </a:rPr>
              <a:t>Les maladies et accidents survenus en dehors de l’établissement doivent impérativement être pris en charge avant l’arrivée dans l’établissement. </a:t>
            </a:r>
            <a:endParaRPr lang="fr-FR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24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1" y="0"/>
            <a:ext cx="5346700" cy="7561263"/>
          </a:xfrm>
          <a:prstGeom prst="rect">
            <a:avLst/>
          </a:prstGeom>
          <a:ln>
            <a:noFill/>
          </a:ln>
        </p:spPr>
        <p:txBody>
          <a:bodyPr vert="horz" lIns="104306" tIns="52153" rIns="104306" bIns="52153" rtlCol="0">
            <a:normAutofit/>
          </a:bodyPr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483" indent="-325955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82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48853" y="1099518"/>
            <a:ext cx="490518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 smtClean="0">
                <a:latin typeface="Arial Narrow" panose="020B0606020202030204" pitchFamily="34" charset="0"/>
              </a:rPr>
              <a:t>PÈRE 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NOM : …………………………………………………………………………………..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PRÉNOM : ……………………………………………………………………………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TÉLÉPHONE : ………………………………………………………………………….</a:t>
            </a:r>
          </a:p>
          <a:p>
            <a:endParaRPr lang="fr-FR" sz="1200" i="1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ADRESSE : ……………………………………………………………………………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PROFESSION : 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pPr algn="ctr"/>
            <a:r>
              <a:rPr lang="fr-FR" sz="1200" dirty="0" smtClean="0">
                <a:latin typeface="Arial Narrow" panose="020B0606020202030204" pitchFamily="34" charset="0"/>
              </a:rPr>
              <a:t>MÈRE 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NOM : …………………………………………………………………………………..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PRÉNOM : ……………………………………………………………………………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TÉLÉPHONE : ………………………………………………………………………….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ADRESSE : ……………………………………………………………………………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PROFESSION : ………………………………………………………………………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pPr algn="ctr"/>
            <a:r>
              <a:rPr lang="fr-FR" sz="1200" dirty="0" smtClean="0">
                <a:latin typeface="Arial Narrow" panose="020B0606020202030204" pitchFamily="34" charset="0"/>
              </a:rPr>
              <a:t>AUTRE CONTACT : (Tuteur, ascendant, fratrie…)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LIEN AVEC L’ÉTUDIANT : ……………………………………………………………..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NOM : ………………………………………………………………………………..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PRÉNOM : …………………………………………………………………………..</a:t>
            </a:r>
          </a:p>
          <a:p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TÉLÉPHONE : ………………………………………………..</a:t>
            </a: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 rot="5400000">
            <a:off x="1291283" y="-800838"/>
            <a:ext cx="871665" cy="2880320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5659" y="188316"/>
            <a:ext cx="267895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Arial Narrow" panose="020B0606020202030204" pitchFamily="34" charset="0"/>
              </a:rPr>
              <a:t>COORDONNÉES DES PERSONNES À CONTACTER EN CAS D’URGENCE</a:t>
            </a:r>
          </a:p>
          <a:p>
            <a:endParaRPr lang="fr-FR" dirty="0"/>
          </a:p>
        </p:txBody>
      </p:sp>
      <p:sp>
        <p:nvSpPr>
          <p:cNvPr id="41" name="Rectangle à coins arrondis 40"/>
          <p:cNvSpPr/>
          <p:nvPr/>
        </p:nvSpPr>
        <p:spPr>
          <a:xfrm rot="5400000">
            <a:off x="7109841" y="-931848"/>
            <a:ext cx="639988" cy="2880320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68625" y="297312"/>
            <a:ext cx="2328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rial Narrow" panose="020B0606020202030204" pitchFamily="34" charset="0"/>
              </a:rPr>
              <a:t>SITUATION MÉDICALE</a:t>
            </a:r>
            <a:endParaRPr lang="fr-FR" sz="1600" dirty="0">
              <a:latin typeface="Arial Narrow" panose="020B060602020203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89674" y="833892"/>
            <a:ext cx="45725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i="1" dirty="0" smtClean="0"/>
              <a:t>Le questionnaire ci-dessous est destiné, en cas d’urgence, à informer le corps médical de vos antécédents, afin d’éclairer un diagnostic. </a:t>
            </a:r>
          </a:p>
          <a:p>
            <a:pPr algn="ctr"/>
            <a:r>
              <a:rPr lang="fr-FR" sz="1050" b="1" i="1" dirty="0" smtClean="0"/>
              <a:t>Dans votre intérêt, pour votre sécurité, il importe que vos réponses soient les plus précises possibles. </a:t>
            </a:r>
            <a:endParaRPr lang="fr-FR" sz="1050" b="1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6138790" y="2467926"/>
            <a:ext cx="4248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 Narrow" panose="020B0606020202030204" pitchFamily="34" charset="0"/>
              </a:rPr>
              <a:t>Etes-vous à jour du vaccin du D.T.P ? (Diphtérie, polio, tétanos) : </a:t>
            </a:r>
            <a:r>
              <a:rPr lang="fr-FR" sz="1200" i="1" dirty="0" smtClean="0">
                <a:latin typeface="Arial Narrow" panose="020B0606020202030204" pitchFamily="34" charset="0"/>
              </a:rPr>
              <a:t>Si oui, merci de préciser la date du dernier rappel : …………………………</a:t>
            </a: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48851" y="2929591"/>
            <a:ext cx="4248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smtClean="0">
                <a:latin typeface="Arial Narrow" panose="020B0606020202030204" pitchFamily="34" charset="0"/>
              </a:rPr>
              <a:t>Si les conditions ci-dessus ne sont pas remplies, faites vous vacciner dès maintenant, sauf contre-indication (</a:t>
            </a:r>
            <a:r>
              <a:rPr lang="fr-FR" sz="1200" i="1" dirty="0" smtClean="0">
                <a:latin typeface="Arial Narrow" panose="020B0606020202030204" pitchFamily="34" charset="0"/>
              </a:rPr>
              <a:t>fournir alors un certificat médical annuel</a:t>
            </a:r>
            <a:r>
              <a:rPr lang="fr-FR" sz="1200" dirty="0" smtClean="0">
                <a:latin typeface="Arial Narrow" panose="020B0606020202030204" pitchFamily="34" charset="0"/>
              </a:rPr>
              <a:t>). </a:t>
            </a:r>
          </a:p>
          <a:p>
            <a:pPr algn="just"/>
            <a:r>
              <a:rPr lang="fr-FR" sz="1200" dirty="0" smtClean="0">
                <a:latin typeface="Arial Narrow" panose="020B0606020202030204" pitchFamily="34" charset="0"/>
              </a:rPr>
              <a:t>Attention : la photocopie de la dernière vaccination ANTI DTP est exigée pour une première admission au Lycée (la joindre à cette fiche)</a:t>
            </a: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151364" y="4196231"/>
            <a:ext cx="4392000" cy="328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 Narrow" panose="020B0606020202030204" pitchFamily="34" charset="0"/>
              </a:rPr>
              <a:t>Présentez-vous une maladie chronique (Allergie, diabète…), un problème de santé particulier ? </a:t>
            </a:r>
          </a:p>
          <a:p>
            <a:pPr>
              <a:lnSpc>
                <a:spcPts val="1600"/>
              </a:lnSpc>
              <a:spcBef>
                <a:spcPts val="100"/>
              </a:spcBef>
            </a:pPr>
            <a:r>
              <a:rPr lang="fr-FR" sz="1200" dirty="0" smtClean="0">
                <a:latin typeface="Arial Narrow" panose="020B0606020202030204" pitchFamily="34" charset="0"/>
              </a:rPr>
              <a:t>…………………………………………….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...………………………………………….</a:t>
            </a:r>
            <a:endParaRPr lang="fr-FR" sz="1200" dirty="0">
              <a:latin typeface="Arial Narrow" panose="020B0606020202030204" pitchFamily="34" charset="0"/>
            </a:endParaRPr>
          </a:p>
          <a:p>
            <a:pPr>
              <a:lnSpc>
                <a:spcPts val="1100"/>
              </a:lnSpc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Si oui, merci de préciser lequel et quel est le traitement à suivre ? : </a:t>
            </a:r>
            <a:r>
              <a:rPr lang="fr-FR" sz="1200" i="1" dirty="0" smtClean="0">
                <a:latin typeface="Arial Narrow" panose="020B0606020202030204" pitchFamily="34" charset="0"/>
              </a:rPr>
              <a:t>Merci  de fournir un copie des ordonnances. </a:t>
            </a:r>
            <a:r>
              <a:rPr lang="fr-FR" sz="1200" dirty="0" smtClean="0">
                <a:latin typeface="Arial Narrow" panose="020B0606020202030204" pitchFamily="34" charset="0"/>
              </a:rPr>
              <a:t>………………………………………………………………………………………</a:t>
            </a:r>
            <a:endParaRPr lang="fr-FR" sz="1200" dirty="0">
              <a:latin typeface="Arial Narrow" panose="020B0606020202030204" pitchFamily="34" charset="0"/>
            </a:endParaRPr>
          </a:p>
          <a:p>
            <a:pPr>
              <a:lnSpc>
                <a:spcPts val="1600"/>
              </a:lnSpc>
              <a:spcBef>
                <a:spcPts val="100"/>
              </a:spcBef>
            </a:pPr>
            <a:r>
              <a:rPr lang="fr-FR" sz="1200" dirty="0" smtClean="0">
                <a:latin typeface="Arial Narrow" panose="020B0606020202030204" pitchFamily="34" charset="0"/>
              </a:rPr>
              <a:t>……………………………………………………………………………………………………………………………………………………………………………....</a:t>
            </a:r>
          </a:p>
          <a:p>
            <a:pPr>
              <a:lnSpc>
                <a:spcPts val="1600"/>
              </a:lnSpc>
              <a:spcBef>
                <a:spcPts val="100"/>
              </a:spcBef>
            </a:pPr>
            <a:r>
              <a:rPr lang="fr-FR" sz="1200" dirty="0" smtClean="0">
                <a:latin typeface="Arial Narrow" panose="020B0606020202030204" pitchFamily="34" charset="0"/>
              </a:rPr>
              <a:t>……………………………………………………………………………………….</a:t>
            </a:r>
          </a:p>
          <a:p>
            <a:pPr>
              <a:lnSpc>
                <a:spcPts val="1600"/>
              </a:lnSpc>
              <a:spcBef>
                <a:spcPts val="100"/>
              </a:spcBef>
            </a:pPr>
            <a:r>
              <a:rPr lang="fr-FR" sz="1200" dirty="0" smtClean="0">
                <a:latin typeface="Arial Narrow" panose="020B0606020202030204" pitchFamily="34" charset="0"/>
              </a:rPr>
              <a:t>Présentez-vous une contre-indication à certains médicaments ? </a:t>
            </a:r>
          </a:p>
          <a:p>
            <a:pPr>
              <a:lnSpc>
                <a:spcPts val="1600"/>
              </a:lnSpc>
              <a:spcBef>
                <a:spcPts val="100"/>
              </a:spcBef>
            </a:pPr>
            <a:r>
              <a:rPr lang="fr-FR" sz="1200" dirty="0" smtClean="0">
                <a:latin typeface="Arial Narrow" panose="020B0606020202030204" pitchFamily="34" charset="0"/>
              </a:rPr>
              <a:t>……………………………………………………………………………………….</a:t>
            </a:r>
          </a:p>
          <a:p>
            <a:pPr>
              <a:lnSpc>
                <a:spcPts val="1600"/>
              </a:lnSpc>
              <a:spcBef>
                <a:spcPts val="100"/>
              </a:spcBef>
            </a:pP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43" name="Rectangle à coins arrondis 42"/>
          <p:cNvSpPr/>
          <p:nvPr/>
        </p:nvSpPr>
        <p:spPr>
          <a:xfrm rot="5400000">
            <a:off x="6470806" y="1948817"/>
            <a:ext cx="216025" cy="750765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246556" y="2182084"/>
            <a:ext cx="1326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 Narrow" panose="020B0606020202030204" pitchFamily="34" charset="0"/>
              </a:rPr>
              <a:t>VACCIN</a:t>
            </a: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45" name="Rectangle à coins arrondis 44"/>
          <p:cNvSpPr/>
          <p:nvPr/>
        </p:nvSpPr>
        <p:spPr>
          <a:xfrm rot="5400000">
            <a:off x="6994882" y="3207052"/>
            <a:ext cx="216025" cy="1692430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4306" tIns="52153" rIns="104306" bIns="52153" spcCol="0" rtlCol="0" anchor="ctr"/>
          <a:lstStyle/>
          <a:p>
            <a:pPr algn="ctr"/>
            <a:endParaRPr lang="fr-FR" dirty="0">
              <a:solidFill>
                <a:srgbClr val="009999"/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6246556" y="3914768"/>
            <a:ext cx="1691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 Narrow" panose="020B0606020202030204" pitchFamily="34" charset="0"/>
              </a:rPr>
              <a:t>MALADIE &amp; TRAITEMENT </a:t>
            </a:r>
            <a:endParaRPr lang="fr-FR" sz="1200" dirty="0">
              <a:latin typeface="Arial Narrow" panose="020B060602020203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203437" y="1543698"/>
            <a:ext cx="421329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Arial Narrow" panose="020B0606020202030204" pitchFamily="34" charset="0"/>
              </a:rPr>
              <a:t>MÉDECIN TRAITANT </a:t>
            </a:r>
          </a:p>
          <a:p>
            <a:pPr algn="ctr">
              <a:lnSpc>
                <a:spcPts val="800"/>
              </a:lnSpc>
            </a:pPr>
            <a:endParaRPr lang="fr-FR" sz="1200" dirty="0" smtClean="0">
              <a:latin typeface="Arial Narrow" panose="020B0606020202030204" pitchFamily="34" charset="0"/>
            </a:endParaRPr>
          </a:p>
          <a:p>
            <a:r>
              <a:rPr lang="fr-FR" sz="1200" dirty="0" smtClean="0">
                <a:latin typeface="Arial Narrow" panose="020B0606020202030204" pitchFamily="34" charset="0"/>
              </a:rPr>
              <a:t>NOM : ……………………………. TÉLÉPHONE ……………………………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6247626" y="1543698"/>
            <a:ext cx="42132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4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515</TotalTime>
  <Words>458</Words>
  <Application>Microsoft Office PowerPoint</Application>
  <PresentationFormat>Personnalisé</PresentationFormat>
  <Paragraphs>94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secret4</dc:creator>
  <cp:lastModifiedBy>secret2</cp:lastModifiedBy>
  <cp:revision>41</cp:revision>
  <cp:lastPrinted>2025-05-27T12:03:15Z</cp:lastPrinted>
  <dcterms:created xsi:type="dcterms:W3CDTF">2022-02-14T08:04:55Z</dcterms:created>
  <dcterms:modified xsi:type="dcterms:W3CDTF">2025-05-27T12:20:17Z</dcterms:modified>
</cp:coreProperties>
</file>